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8B708-178D-4E10-A4D4-E7CB056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Controleposten Verkeersexamen Hilversum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C72282-BD4A-4481-BA09-9492885A5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21106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C1E04-F6B3-4CAB-9F46-B146D316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</p:spPr>
        <p:txBody>
          <a:bodyPr/>
          <a:lstStyle/>
          <a:p>
            <a:r>
              <a:rPr lang="nl-NL" dirty="0"/>
              <a:t>9. Koninginneweg/</a:t>
            </a:r>
            <a:br>
              <a:rPr lang="nl-NL" dirty="0"/>
            </a:br>
            <a:r>
              <a:rPr lang="nl-NL" dirty="0" err="1"/>
              <a:t>Naarderstraat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914F56-36F2-4F5C-AC2D-44263AFE6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93F77-BE0A-4463-B42A-392413714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243828"/>
            <a:ext cx="3794760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Niet fietsen over het trottoir (plaats op de weg)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Niet door rood rijden (voorrang)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Aan de overzijde verplicht fietspad volgen (plaats op de weg)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  <a:p>
            <a:r>
              <a:rPr lang="nl-NL" dirty="0">
                <a:solidFill>
                  <a:schemeClr val="tx1"/>
                </a:solidFill>
              </a:rPr>
              <a:t>De controleur moet het verkeerslicht kunnen zien</a:t>
            </a:r>
          </a:p>
        </p:txBody>
      </p:sp>
      <p:pic>
        <p:nvPicPr>
          <p:cNvPr id="5" name="Afbeelding 4" descr="foto post 9">
            <a:extLst>
              <a:ext uri="{FF2B5EF4-FFF2-40B4-BE49-F238E27FC236}">
                <a16:creationId xmlns:a16="http://schemas.microsoft.com/office/drawing/2014/main" id="{98123BDC-765E-412A-8A8B-EEDD6E5778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2243828"/>
            <a:ext cx="5972175" cy="347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46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58698-65CC-406C-AD99-F05479BA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</p:spPr>
        <p:txBody>
          <a:bodyPr>
            <a:normAutofit/>
          </a:bodyPr>
          <a:lstStyle/>
          <a:p>
            <a:r>
              <a:rPr lang="nl-NL" dirty="0"/>
              <a:t>10. Koninginneweg/</a:t>
            </a:r>
            <a:br>
              <a:rPr lang="nl-NL" dirty="0"/>
            </a:br>
            <a:r>
              <a:rPr lang="nl-NL" dirty="0"/>
              <a:t>Schoolstraat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35F038-CC43-4591-821E-30315BD4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152687-4403-4648-9B84-30A71AA3C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243828"/>
            <a:ext cx="3794760" cy="2194036"/>
          </a:xfrm>
        </p:spPr>
        <p:txBody>
          <a:bodyPr>
            <a:norm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Voorrang verlenen aan verkeer op de Schoolstraat en aan fietsverkeer van rechts (voorrang)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  <p:pic>
        <p:nvPicPr>
          <p:cNvPr id="5" name="Afbeelding 4" descr="foto post 10">
            <a:extLst>
              <a:ext uri="{FF2B5EF4-FFF2-40B4-BE49-F238E27FC236}">
                <a16:creationId xmlns:a16="http://schemas.microsoft.com/office/drawing/2014/main" id="{8642CFDC-31BD-43B6-BACA-D51696089A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46" y="2243828"/>
            <a:ext cx="5972175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7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DF89-89EC-4F7B-B31E-08CA67FA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84" y="804672"/>
            <a:ext cx="4486656" cy="1141497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1. Stationsstraat/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schapenkamp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97C691-7A1E-4B23-B194-4E9586B1E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08D8BE-2460-4DA3-AA4F-12E854DD2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436" y="2243828"/>
            <a:ext cx="3794760" cy="2194036"/>
          </a:xfrm>
        </p:spPr>
        <p:txBody>
          <a:bodyPr>
            <a:norm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Achterom kijken (uitkijken) en linkerhand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geven aan autoverkeer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800F84-6972-4908-914A-6F394C1370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7" y="2243828"/>
            <a:ext cx="5975985" cy="33585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753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5F700-7FB6-4CCA-94F2-F2154931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51" y="804672"/>
            <a:ext cx="4486656" cy="1141497"/>
          </a:xfrm>
        </p:spPr>
        <p:txBody>
          <a:bodyPr/>
          <a:lstStyle/>
          <a:p>
            <a:r>
              <a:rPr lang="nl-NL" dirty="0"/>
              <a:t>2. Schapenkamp/</a:t>
            </a:r>
            <a:br>
              <a:rPr lang="nl-NL" dirty="0"/>
            </a:br>
            <a:r>
              <a:rPr lang="nl-NL" dirty="0"/>
              <a:t>pr. Bernhardstraat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CAAB04-63AD-45C2-B463-D2DF1CD1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6D99C7-3050-41B4-87AD-BB2ED8FF4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436" y="2229229"/>
            <a:ext cx="3794760" cy="2194036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 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NIET door rood rijden, alleen door oranje rijden als leerling niet meer kan stappen (voorrang)</a:t>
            </a:r>
          </a:p>
          <a:p>
            <a:pPr marL="285750" indent="-285750" algn="l">
              <a:buFontTx/>
              <a:buChar char="-"/>
            </a:pPr>
            <a:endParaRPr lang="nl-NL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nl-NL" dirty="0">
                <a:solidFill>
                  <a:schemeClr val="tx1"/>
                </a:solidFill>
              </a:rPr>
              <a:t>Controleur moet het verkeerslicht kunnen zien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EF05D-7CBF-49CF-85CC-8A17EBB44E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7" y="2229229"/>
            <a:ext cx="5975985" cy="35147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2841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BE312-1C5A-41DF-8D11-43843CF2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04" y="804672"/>
            <a:ext cx="4486656" cy="1141497"/>
          </a:xfrm>
        </p:spPr>
        <p:txBody>
          <a:bodyPr/>
          <a:lstStyle/>
          <a:p>
            <a:r>
              <a:rPr lang="nl-NL" dirty="0"/>
              <a:t>3. Langestraat/</a:t>
            </a:r>
            <a:r>
              <a:rPr lang="nl-NL" dirty="0" err="1"/>
              <a:t>groest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A77060-62D3-445D-AB12-B9FFB98C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B29125-7023-426C-B5FF-C95637E78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4194" y="2243828"/>
            <a:ext cx="3794760" cy="2194036"/>
          </a:xfrm>
        </p:spPr>
        <p:txBody>
          <a:bodyPr>
            <a:norm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Achterom kijken (uitkijken), linkerhand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auto’s Langestraat (voorrang)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B67E06-4CC7-4A39-95C3-80F6C43C6A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7" y="2243828"/>
            <a:ext cx="5975985" cy="32334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5245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25E0B-75C4-4AF9-AC68-4256E954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83" y="804672"/>
            <a:ext cx="4486656" cy="1141497"/>
          </a:xfrm>
        </p:spPr>
        <p:txBody>
          <a:bodyPr>
            <a:normAutofit/>
          </a:bodyPr>
          <a:lstStyle/>
          <a:p>
            <a:r>
              <a:rPr lang="nl-NL" dirty="0"/>
              <a:t>4. Emmastraat/</a:t>
            </a:r>
            <a:br>
              <a:rPr lang="nl-NL" dirty="0"/>
            </a:br>
            <a:r>
              <a:rPr lang="nl-NL" dirty="0"/>
              <a:t>koningsstraat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D2293F-FE53-4E60-A55F-AAA44EFC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BFC2CF-EF74-40D8-922D-BF7FF5D0C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47" y="2243828"/>
            <a:ext cx="3794760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Achterom kijken (uitkijken) en rechterhand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voetgangers die langs Emmastraat lopen en Koningsstraat oversteken (voorrang)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5A3EC1-BA9F-407D-9BCC-0ABCDDE84E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7" y="2243828"/>
            <a:ext cx="5975985" cy="30067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993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1350B-6B67-48C6-8B4C-526185A0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78" y="804672"/>
            <a:ext cx="4486656" cy="1141497"/>
          </a:xfrm>
        </p:spPr>
        <p:txBody>
          <a:bodyPr/>
          <a:lstStyle/>
          <a:p>
            <a:r>
              <a:rPr lang="nl-NL" dirty="0"/>
              <a:t>5. Koningsstraat/</a:t>
            </a:r>
            <a:br>
              <a:rPr lang="nl-NL" dirty="0"/>
            </a:br>
            <a:r>
              <a:rPr lang="nl-NL" dirty="0" err="1"/>
              <a:t>neuweg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6959E6-A69B-4C39-AADA-723DCFF7D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9F8130-A830-4A61-8AA9-DF7AE5426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126" y="2243828"/>
            <a:ext cx="3794760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Aan de goede kant van de vluchtheuvel rijden (plaats op de weg)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verkeer op Neuweg, ook aan fietsers van rechts (voorrang)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  <p:pic>
        <p:nvPicPr>
          <p:cNvPr id="5" name="Afbeelding 4" descr="foto post 5">
            <a:extLst>
              <a:ext uri="{FF2B5EF4-FFF2-40B4-BE49-F238E27FC236}">
                <a16:creationId xmlns:a16="http://schemas.microsoft.com/office/drawing/2014/main" id="{5651D817-8DDC-486D-994E-7091C791ED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b="3357"/>
          <a:stretch>
            <a:fillRect/>
          </a:stretch>
        </p:blipFill>
        <p:spPr bwMode="auto">
          <a:xfrm>
            <a:off x="6157912" y="2235202"/>
            <a:ext cx="5972175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96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38E9D-54CD-42BE-9B4F-855EF590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57" y="805632"/>
            <a:ext cx="4486656" cy="1141497"/>
          </a:xfrm>
        </p:spPr>
        <p:txBody>
          <a:bodyPr/>
          <a:lstStyle/>
          <a:p>
            <a:r>
              <a:rPr lang="nl-NL" dirty="0"/>
              <a:t>6. Havenstraat/</a:t>
            </a:r>
            <a:br>
              <a:rPr lang="nl-NL" dirty="0"/>
            </a:br>
            <a:r>
              <a:rPr lang="nl-NL" dirty="0"/>
              <a:t>Mauritsstraat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9AA68B-692F-4123-A518-BD50B3ED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4951BB-EE5B-4CE3-A7B2-27AE65B43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9688" y="2243828"/>
            <a:ext cx="4189677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op;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Rechterhand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fietsers bij oprijden van de Havenstraat (voorrang)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Achterom kijken (uitkijken, linkerhand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achteropkomend verkeer op de Havenstraat en aan fietsers van rechts (voorrang)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  <p:pic>
        <p:nvPicPr>
          <p:cNvPr id="5" name="Afbeelding 4" descr="foto post 6">
            <a:extLst>
              <a:ext uri="{FF2B5EF4-FFF2-40B4-BE49-F238E27FC236}">
                <a16:creationId xmlns:a16="http://schemas.microsoft.com/office/drawing/2014/main" id="{594C2442-BEE5-462F-80F7-20E9727C89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2243828"/>
            <a:ext cx="5972175" cy="319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A629C-E7B0-4046-A827-402A0C1F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</p:spPr>
        <p:txBody>
          <a:bodyPr/>
          <a:lstStyle/>
          <a:p>
            <a:r>
              <a:rPr lang="nl-NL" dirty="0"/>
              <a:t>7. Vaartweg/</a:t>
            </a:r>
            <a:br>
              <a:rPr lang="nl-NL" dirty="0"/>
            </a:br>
            <a:r>
              <a:rPr lang="nl-NL" dirty="0"/>
              <a:t>Paulus van </a:t>
            </a:r>
            <a:r>
              <a:rPr lang="nl-NL" dirty="0" err="1"/>
              <a:t>Loolaan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CBCDA2-797C-4EEC-A0E0-AEB9D861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44CF22-E200-4ECD-9A20-171D9AB07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243828"/>
            <a:ext cx="3794760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Achterom kijken (uitkijken), linkerhand uitsteken vóór de kruising, niet pas aan de overzijde van de Vaartweg (richting aangeven)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- Voorrang verlenen aan fietsers van links, aan verkeer op de Vaartweg en aan fietsers van rechts (voorrang)</a:t>
            </a:r>
          </a:p>
        </p:txBody>
      </p:sp>
      <p:pic>
        <p:nvPicPr>
          <p:cNvPr id="5" name="Afbeelding 4" descr="foto post 7">
            <a:extLst>
              <a:ext uri="{FF2B5EF4-FFF2-40B4-BE49-F238E27FC236}">
                <a16:creationId xmlns:a16="http://schemas.microsoft.com/office/drawing/2014/main" id="{6435AFB1-9EF5-4AD0-82F1-1265166040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/>
          <a:stretch>
            <a:fillRect/>
          </a:stretch>
        </p:blipFill>
        <p:spPr bwMode="auto">
          <a:xfrm>
            <a:off x="6157912" y="2243828"/>
            <a:ext cx="5972175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8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9DB89-C78C-4F6C-BB43-270E6325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57" y="804672"/>
            <a:ext cx="4486656" cy="1141497"/>
          </a:xfrm>
        </p:spPr>
        <p:txBody>
          <a:bodyPr>
            <a:normAutofit/>
          </a:bodyPr>
          <a:lstStyle/>
          <a:p>
            <a:r>
              <a:rPr lang="nl-NL" dirty="0"/>
              <a:t>8. ‘s </a:t>
            </a:r>
            <a:r>
              <a:rPr lang="nl-NL" dirty="0" err="1"/>
              <a:t>Gravelandseweg</a:t>
            </a:r>
            <a:r>
              <a:rPr lang="nl-NL" dirty="0"/>
              <a:t>/</a:t>
            </a:r>
            <a:br>
              <a:rPr lang="nl-NL" dirty="0"/>
            </a:br>
            <a:r>
              <a:rPr lang="nl-NL" dirty="0" err="1"/>
              <a:t>albertusperkstraat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B14FD8-AB39-4F9D-ABAF-A0A08A11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4E7109-7EF5-4F7E-AEDD-DF718FC4E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2821" y="2243828"/>
            <a:ext cx="3794760" cy="2194036"/>
          </a:xfrm>
        </p:spPr>
        <p:txBody>
          <a:bodyPr>
            <a:norm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Voorrang verlenen aan fietsers van links, verkeer van links en fietsers van rechts (voorrang)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  <p:pic>
        <p:nvPicPr>
          <p:cNvPr id="5" name="Afbeelding 4" descr="foto post 8">
            <a:extLst>
              <a:ext uri="{FF2B5EF4-FFF2-40B4-BE49-F238E27FC236}">
                <a16:creationId xmlns:a16="http://schemas.microsoft.com/office/drawing/2014/main" id="{FABA8147-219B-400C-A0B3-A0C5B91DE6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3828"/>
            <a:ext cx="5972175" cy="356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662610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46</TotalTime>
  <Words>480</Words>
  <Application>Microsoft Office PowerPoint</Application>
  <PresentationFormat>Breedbeeld</PresentationFormat>
  <Paragraphs>52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Pakket</vt:lpstr>
      <vt:lpstr>Controleposten Verkeersexamen Hilversum</vt:lpstr>
      <vt:lpstr>1. Stationsstraat/ schapenkamp </vt:lpstr>
      <vt:lpstr>2. Schapenkamp/ pr. Bernhardstraat</vt:lpstr>
      <vt:lpstr>3. Langestraat/groest</vt:lpstr>
      <vt:lpstr>4. Emmastraat/ koningsstraat</vt:lpstr>
      <vt:lpstr>5. Koningsstraat/ neuweg</vt:lpstr>
      <vt:lpstr>6. Havenstraat/ Mauritsstraat</vt:lpstr>
      <vt:lpstr>7. Vaartweg/ Paulus van Loolaan</vt:lpstr>
      <vt:lpstr>8. ‘s Gravelandseweg/ albertusperkstraat</vt:lpstr>
      <vt:lpstr>9. Koninginneweg/ Naarderstraat</vt:lpstr>
      <vt:lpstr>10. Koninginneweg/ Schoolstraat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Controleposten Verkeersexamen Hilversum</dc:title>
  <dc:creator>Erik Jan Hoorn</dc:creator>
  <cp:lastModifiedBy>Erik Jan Hoorn</cp:lastModifiedBy>
  <cp:revision>9</cp:revision>
  <dcterms:created xsi:type="dcterms:W3CDTF">2020-01-17T08:31:12Z</dcterms:created>
  <dcterms:modified xsi:type="dcterms:W3CDTF">2020-01-20T08:29:58Z</dcterms:modified>
</cp:coreProperties>
</file>